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8000663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46" d="100"/>
          <a:sy n="46" d="100"/>
        </p:scale>
        <p:origin x="2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945943"/>
            <a:ext cx="15300564" cy="626689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9454516"/>
            <a:ext cx="13500497" cy="4345992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5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5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958369"/>
            <a:ext cx="3881393" cy="1525473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958369"/>
            <a:ext cx="11419171" cy="1525473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9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06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4487671"/>
            <a:ext cx="15525572" cy="7487774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2046282"/>
            <a:ext cx="15525572" cy="3937644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74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4791843"/>
            <a:ext cx="7650282" cy="1142125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4791843"/>
            <a:ext cx="7650282" cy="1142125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87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58373"/>
            <a:ext cx="15525572" cy="347929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4412664"/>
            <a:ext cx="7615123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6575242"/>
            <a:ext cx="7615123" cy="96711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4412664"/>
            <a:ext cx="7652626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6575242"/>
            <a:ext cx="7652626" cy="96711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52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66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591766"/>
            <a:ext cx="9112836" cy="12792138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591766"/>
            <a:ext cx="9112836" cy="12792138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5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958373"/>
            <a:ext cx="15525572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4791843"/>
            <a:ext cx="15525572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F24A-A825-E044-BDAE-AC41934E0298}" type="datetimeFigureOut">
              <a:rPr lang="de-DE" smtClean="0"/>
              <a:t>10.11.21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6683952"/>
            <a:ext cx="607522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A740-17EA-8E4E-887E-051062FF5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3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10CFE36C-1653-414D-BBB9-68CB9C1EA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8000663" cy="18000663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8DAC6F67-5FB7-064C-99E5-02036A7D6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373" y="4411460"/>
            <a:ext cx="16675227" cy="10579157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96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E0A8F03-CDE5-CD4D-A346-7EF62E522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8000663" cy="18000663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AD18F15-085B-0F42-BA2A-92D408ECED94}"/>
              </a:ext>
            </a:extLst>
          </p:cNvPr>
          <p:cNvSpPr txBox="1"/>
          <p:nvPr/>
        </p:nvSpPr>
        <p:spPr>
          <a:xfrm>
            <a:off x="1025236" y="5929745"/>
            <a:ext cx="16209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chemeClr val="bg1"/>
                </a:solidFill>
              </a:rPr>
              <a:t>Hier Text…</a:t>
            </a:r>
          </a:p>
        </p:txBody>
      </p:sp>
    </p:spTree>
    <p:extLst>
      <p:ext uri="{BB962C8B-B14F-4D97-AF65-F5344CB8AC3E}">
        <p14:creationId xmlns:p14="http://schemas.microsoft.com/office/powerpoint/2010/main" val="303906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Macintosh PowerPoint</Application>
  <PresentationFormat>Benutzerdefiniert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Gerit Fehrmann</dc:creator>
  <cp:lastModifiedBy>Gerit Fehrmann</cp:lastModifiedBy>
  <cp:revision>1</cp:revision>
  <dcterms:created xsi:type="dcterms:W3CDTF">2021-11-10T17:36:03Z</dcterms:created>
  <dcterms:modified xsi:type="dcterms:W3CDTF">2021-11-10T17:38:54Z</dcterms:modified>
</cp:coreProperties>
</file>