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3599973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2A5B2B-2429-E616-ACB9-EAA2D6A66C1B}" name="Gerit Fehrmann" initials="GF" userId="6449708a2ade9d3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51"/>
    <p:restoredTop sz="75728"/>
  </p:normalViewPr>
  <p:slideViewPr>
    <p:cSldViewPr snapToGrid="0">
      <p:cViewPr varScale="1">
        <p:scale>
          <a:sx n="28" d="100"/>
          <a:sy n="28" d="100"/>
        </p:scale>
        <p:origin x="6168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D0928-07D2-4847-9611-1E84125ABA3C}" type="datetimeFigureOut">
              <a:rPr lang="de-DE" smtClean="0"/>
              <a:t>17.10.22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F2460-95AC-A147-84C8-8C205EBDFA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795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Kinderrechte-Check: Kinderrechten auf der Spur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Anleitung für den Fotorahmen (digital)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Folgenden wollen wir euch kurz die Funktionsweiße des digitalen Fotorahmens erklären.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Öffnet den Fotorahmen in PowerPoint. Die Datei beinhaltet 2 Seiten. Eine, falls ihr ein Foto habt, welches ein Kinderrecht darstellt (Grün). Die andere in Rot, falls ihr ein Foto habt, auf dem ein Kinderrecht fehlt.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euer Foto in den Rahmen einzufügen, klickt ihr mit der rechten Maustaste auf das Bild im Hintergrund. Am besten einfach in der Mitte der Folie.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 erhaltet ihr ein Menü mit der Auswahlmöglichkeit „Bild ändern“. Diese Möglichkeit anklicken.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Jetzt könnt ihr euer Foto von eurem Computer auswählen und in die Vorlage einfügen.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euer Logo in die Vorlage einzufügen, klickt ihr mit der rechten Maustaste auf eines der Platzhalter-Logos.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Jetzt könnt ihr wieder wie unter (3) beschrieben auf „Bild ändern“ und euer Logo von eurem Computer einfügen.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Habt ihr mehrere Logos, verfahrt ihr mit den anderen Platzhaltern genauso.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Habt ihr kein Logo mehr, entfernt ihr die Platzhalter einfach.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 müsst ihr die Seite nur noch als Bild abspeichern. Dazu klickt ihr oben Links auf „Datei“ und im Anschluss auf „Exportieren“.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 wählt ihr unter „Bild-Dateien“ die Möglichkeit „JPG-Dateiaustauschformat“ und bestätigt mit „Speichern unter“.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Jetzt müsst ihr uns nur noch die Vorlage zukommen lassen! Dazu einfach folgenden Link aufrufen: https://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www.caritas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-rottenburg-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stuttgart.de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anmeldung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e-DE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einsendung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F2460-95AC-A147-84C8-8C205EBDFAC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3213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Kinderrechte-Check: Kinderrechten auf der Spur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Anleitung für den Fotorahmen (digital)</a:t>
            </a: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 Folgenden wollen wir euch kurz die Funktionsweiße des digitalen Fotorahmens erklären.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Öffnet den Fotorahmen in PowerPoint. Die Datei beinhaltet 2 Seiten. Eine, falls ihr ein Foto habt, welches ein Kinderrecht darstellt (Grün). Die andere in Rot, falls ihr ein Foto habt, auf dem ein Kinderrecht fehlt.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euer Foto in den Rahmen einzufügen, klickt ihr mit der rechten Maustaste auf das Bild im Hintergrund. Am besten einfach in der Mitte der Folie.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 erhaltet ihr ein Menü mit der Auswahlmöglichkeit „Bild ändern“. Diese Möglichkeit anklicken.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Jetzt könnt ihr euer Foto von eurem Computer auswählen und in die Vorlage einfügen.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euer Logo in die Vorlage einzufügen, klickt ihr mit der rechten Maustaste auf eines der Platzhalter-Logos.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Jetzt könnt ihr wieder wie unter (3) beschrieben auf „Bild ändern“ und euer Logo von eurem Computer einfügen. 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Habt ihr mehrere Logos, verfahrt ihr mit den anderen Platzhaltern genauso.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Habt ihr kein Logo mehr, entfernt ihr die Platzhalter einfach.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 müsst ihr die Seite nur noch als Bild abspeichern. Dazu klickt ihr oben Links auf „Datei“ und im Anschluss auf „Exportieren“.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Nun wählt ihr unter „Bild-Dateien“ die Möglichkeit „JPG-Dateiaustauschformat“ und bestätigt mit „Speichern unter“.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Jetzt müsst ihr uns nur noch die Vorlage zukommen lassen! Dazu einfach folgenden Link aufrufen: https://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www.caritas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-rottenburg-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stuttgart.de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anmeldung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de-DE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einsendung</a:t>
            </a: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AF2460-95AC-A147-84C8-8C205EBDFA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8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543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916661"/>
            <a:ext cx="31049774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9583264"/>
            <a:ext cx="31049774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33366432"/>
            <a:ext cx="809994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B6FD1-8DD0-B541-96D7-30330D71F391}" type="datetimeFigureOut">
              <a:rPr lang="de-DE" smtClean="0"/>
              <a:t>17.10.22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33366432"/>
            <a:ext cx="1214991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33366432"/>
            <a:ext cx="809994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4BB95-5A15-2641-84A3-59BD19F3BF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877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2CC2A6B-6598-9C07-7222-72129BAD7338}"/>
              </a:ext>
            </a:extLst>
          </p:cNvPr>
          <p:cNvSpPr txBox="1"/>
          <p:nvPr/>
        </p:nvSpPr>
        <p:spPr>
          <a:xfrm>
            <a:off x="14904720" y="1348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B397BC98-F058-53D8-4D34-731AD0F10BF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6699" r="16699"/>
          <a:stretch/>
        </p:blipFill>
        <p:spPr>
          <a:xfrm>
            <a:off x="0" y="0"/>
            <a:ext cx="35999738" cy="35999738"/>
          </a:xfrm>
        </p:spPr>
      </p:pic>
      <p:pic>
        <p:nvPicPr>
          <p:cNvPr id="12" name="Grafik 11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5663DDF9-E1C7-81D0-48BC-1F500E6BC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378"/>
          <a:stretch/>
        </p:blipFill>
        <p:spPr>
          <a:xfrm>
            <a:off x="0" y="0"/>
            <a:ext cx="35996690" cy="8503200"/>
          </a:xfrm>
          <a:prstGeom prst="rect">
            <a:avLst/>
          </a:prstGeom>
        </p:spPr>
      </p:pic>
      <p:pic>
        <p:nvPicPr>
          <p:cNvPr id="4" name="Grafik 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41A116B9-7FFB-8C38-9CFD-9E1EA267E0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551" r="63499"/>
          <a:stretch/>
        </p:blipFill>
        <p:spPr>
          <a:xfrm>
            <a:off x="0" y="30737972"/>
            <a:ext cx="11006667" cy="52617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71C287F-BE02-9525-E88F-19C11B898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265" y="30737972"/>
            <a:ext cx="4474369" cy="4474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43B29D-F06B-0725-F2BA-11C436976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159" y="30737971"/>
            <a:ext cx="4474369" cy="44743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C75CA60-9586-3C94-38D7-1453F0F687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377" y="30737970"/>
            <a:ext cx="4474369" cy="44743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7172EC-F72C-1A21-25B9-D0E9B2B99D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07" y="30737971"/>
            <a:ext cx="4474369" cy="44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00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22CC2A6B-6598-9C07-7222-72129BAD7338}"/>
              </a:ext>
            </a:extLst>
          </p:cNvPr>
          <p:cNvSpPr txBox="1"/>
          <p:nvPr/>
        </p:nvSpPr>
        <p:spPr>
          <a:xfrm>
            <a:off x="14904720" y="1348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B397BC98-F058-53D8-4D34-731AD0F10BF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/>
          <a:srcRect l="16699" r="16699"/>
          <a:stretch/>
        </p:blipFill>
        <p:spPr>
          <a:xfrm>
            <a:off x="0" y="0"/>
            <a:ext cx="35999738" cy="35999738"/>
          </a:xfr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25FD09A5-33E6-A496-8A8F-94C26BA0E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251"/>
          <a:stretch/>
        </p:blipFill>
        <p:spPr>
          <a:xfrm>
            <a:off x="0" y="0"/>
            <a:ext cx="35999738" cy="854964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EDD8250-959A-9E42-B0EC-75F349380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265" y="30737972"/>
            <a:ext cx="4474369" cy="447436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A69CE3-7890-0031-1480-33EE51AE1B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4159" y="30737971"/>
            <a:ext cx="4474369" cy="447436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C0CF04-8B00-C592-61DF-0B6D6064D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377" y="30737970"/>
            <a:ext cx="4474369" cy="44743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40DAFAE-3BBF-B02A-547A-948EB4450C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7407" y="30737971"/>
            <a:ext cx="4474369" cy="4474369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BED2F9E9-DCF8-F867-5DDD-152D195557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2170" r="64157"/>
          <a:stretch/>
        </p:blipFill>
        <p:spPr>
          <a:xfrm>
            <a:off x="0" y="30625416"/>
            <a:ext cx="10803467" cy="537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38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550</Words>
  <Application>Microsoft Macintosh PowerPoint</Application>
  <PresentationFormat>Benutzerdefiniert</PresentationFormat>
  <Paragraphs>36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Gerit Fehrmann</dc:creator>
  <cp:lastModifiedBy>Gerit Fehrmann</cp:lastModifiedBy>
  <cp:revision>4</cp:revision>
  <dcterms:created xsi:type="dcterms:W3CDTF">2022-10-12T08:47:10Z</dcterms:created>
  <dcterms:modified xsi:type="dcterms:W3CDTF">2022-10-17T14:25:18Z</dcterms:modified>
</cp:coreProperties>
</file>