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6" r:id="rId2"/>
    <p:sldId id="258" r:id="rId3"/>
  </p:sldIdLst>
  <p:sldSz cx="35999738" cy="35999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E2A5B2B-2429-E616-ACB9-EAA2D6A66C1B}" name="Gerit Fehrmann" initials="GF" userId="6449708a2ade9d3d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951"/>
    <p:restoredTop sz="75728"/>
  </p:normalViewPr>
  <p:slideViewPr>
    <p:cSldViewPr snapToGrid="0">
      <p:cViewPr varScale="1">
        <p:scale>
          <a:sx n="28" d="100"/>
          <a:sy n="28" d="100"/>
        </p:scale>
        <p:origin x="6168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D0928-07D2-4847-9611-1E84125ABA3C}" type="datetimeFigureOut">
              <a:rPr lang="de-DE" smtClean="0"/>
              <a:t>17.10.22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F2460-95AC-A147-84C8-8C205EBDF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7951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Kinderrechte-Check: Kinderrechten auf der Spur</a:t>
            </a: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Anleitung für den Fotorahmen (digital)</a:t>
            </a: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 Folgenden wollen wir euch kurz die Funktionsweiße des digitalen Fotorahmens erklären.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Öffnet den Fotorahmen in PowerPoint. Die Datei beinhaltet 2 Seiten. Eine, falls ihr ein Foto habt, welches ein Kinderrecht darstellt (Grün). Die andere in Rot, falls ihr ein Foto habt, auf dem ein Kinderrecht fehlt.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 euer Foto in den Rahmen einzufügen, klickt ihr mit der rechten Maustaste auf das Bild im Hintergrund. Am besten einfach in der Mitte der Folie. </a:t>
            </a: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Nun erhaltet ihr ein Menü mit der Auswahlmöglichkeit „Bild ändern“. Diese Möglichkeit anklicken.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Jetzt könnt ihr euer Foto von eurem Computer auswählen und in die Vorlage einfügen. </a:t>
            </a: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 euer Logo in die Vorlage einzufügen, klickt ihr mit der rechten Maustaste auf eines der Platzhalter-Logos. </a:t>
            </a: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Jetzt könnt ihr wieder wie unter (3) beschrieben auf „Bild ändern“ und euer Logo von eurem Computer einfügen. </a:t>
            </a: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Habt ihr mehrere Logos, verfahrt ihr mit den anderen Platzhaltern genauso.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Habt ihr kein Logo mehr, entfernt ihr die Platzhalter einfach.</a:t>
            </a: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Nun müsst ihr die Seite nur noch als Bild abspeichern. Dazu klickt ihr oben Links auf „Datei“ und im Anschluss auf „Exportieren“.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Nun wählt ihr unter „Bild-Dateien“ die Möglichkeit „JPG-Dateiaustauschformat“ und bestätigt mit „Speichern unter“.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Jetzt müsst ihr uns nur noch die Vorlage zukommen lassen! Dazu einfach folgenden Link aufrufen: https://</a:t>
            </a:r>
            <a:r>
              <a:rPr lang="de-D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www.caritas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-rottenburg-</a:t>
            </a:r>
            <a:r>
              <a:rPr lang="de-D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stuttgart.de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de-D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anmeldung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de-D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einsendung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AF2460-95AC-A147-84C8-8C205EBDFAC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3213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2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Kinderrechte-Check: Kinderrechten auf der Spur</a:t>
            </a:r>
            <a:endParaRPr lang="de-DE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Anleitung für den Fotorahmen (digital)</a:t>
            </a:r>
            <a:endParaRPr lang="de-DE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 Folgenden wollen wir euch kurz die Funktionsweiße des digitalen Fotorahmens erklären.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de-DE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Öffnet den Fotorahmen in PowerPoint. Die Datei beinhaltet 2 Seiten. Eine, falls ihr ein Foto habt, welches ein Kinderrecht darstellt (Grün). Die andere in Rot, falls ihr ein Foto habt, auf dem ein Kinderrecht fehlt.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 euer Foto in den Rahmen einzufügen, klickt ihr mit der rechten Maustaste auf das Bild im Hintergrund. Am besten einfach in der Mitte der Folie. </a:t>
            </a: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Nun erhaltet ihr ein Menü mit der Auswahlmöglichkeit „Bild ändern“. Diese Möglichkeit anklicken.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Jetzt könnt ihr euer Foto von eurem Computer auswählen und in die Vorlage einfügen. </a:t>
            </a: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 euer Logo in die Vorlage einzufügen, klickt ihr mit der rechten Maustaste auf eines der Platzhalter-Logos. </a:t>
            </a: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Jetzt könnt ihr wieder wie unter (3) beschrieben auf „Bild ändern“ und euer Logo von eurem Computer einfügen. </a:t>
            </a: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Habt ihr mehrere Logos, verfahrt ihr mit den anderen Platzhaltern genauso.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Habt ihr kein Logo mehr, entfernt ihr die Platzhalter einfach.</a:t>
            </a: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Nun müsst ihr die Seite nur noch als Bild abspeichern. Dazu klickt ihr oben Links auf „Datei“ und im Anschluss auf „Exportieren“.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Nun wählt ihr unter „Bild-Dateien“ die Möglichkeit „JPG-Dateiaustauschformat“ und bestätigt mit „Speichern unter“.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Jetzt müsst ihr uns nur noch die Vorlage zukommen lassen! Dazu einfach folgenden Link aufrufen: https://</a:t>
            </a:r>
            <a:r>
              <a:rPr lang="de-DE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www.caritas</a:t>
            </a:r>
            <a:r>
              <a: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-rottenburg-</a:t>
            </a:r>
            <a:r>
              <a:rPr lang="de-DE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stuttgart.de</a:t>
            </a:r>
            <a:r>
              <a: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de-DE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anmeldung</a:t>
            </a:r>
            <a:r>
              <a: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de-DE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einsendung</a:t>
            </a:r>
            <a:r>
              <a: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AF2460-95AC-A147-84C8-8C205EBDFAC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689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5437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4982" y="1916661"/>
            <a:ext cx="31049774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4982" y="9583264"/>
            <a:ext cx="31049774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4982" y="33366432"/>
            <a:ext cx="8099941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B6FD1-8DD0-B541-96D7-30330D71F391}" type="datetimeFigureOut">
              <a:rPr lang="de-DE" smtClean="0"/>
              <a:t>17.10.22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4913" y="33366432"/>
            <a:ext cx="12149912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4815" y="33366432"/>
            <a:ext cx="8099941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4BB95-5A15-2641-84A3-59BD19F3BF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5877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3599993" rtl="0" eaLnBrk="1" latinLnBrk="0" hangingPunct="1">
        <a:lnSpc>
          <a:spcPct val="90000"/>
        </a:lnSpc>
        <a:spcBef>
          <a:spcPct val="0"/>
        </a:spcBef>
        <a:buNone/>
        <a:defRPr sz="173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99998" indent="-899998" algn="l" defTabSz="3599993" rtl="0" eaLnBrk="1" latinLnBrk="0" hangingPunct="1">
        <a:lnSpc>
          <a:spcPct val="90000"/>
        </a:lnSpc>
        <a:spcBef>
          <a:spcPts val="3937"/>
        </a:spcBef>
        <a:buFont typeface="Arial" panose="020B0604020202020204" pitchFamily="34" charset="0"/>
        <a:buChar char="•"/>
        <a:defRPr sz="11024" kern="1200">
          <a:solidFill>
            <a:schemeClr val="tx1"/>
          </a:solidFill>
          <a:latin typeface="+mn-lt"/>
          <a:ea typeface="+mn-ea"/>
          <a:cs typeface="+mn-cs"/>
        </a:defRPr>
      </a:lvl1pPr>
      <a:lvl2pPr marL="2699995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sz="9449" kern="1200">
          <a:solidFill>
            <a:schemeClr val="tx1"/>
          </a:solidFill>
          <a:latin typeface="+mn-lt"/>
          <a:ea typeface="+mn-ea"/>
          <a:cs typeface="+mn-cs"/>
        </a:defRPr>
      </a:lvl2pPr>
      <a:lvl3pPr marL="4499991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sz="7874" kern="1200">
          <a:solidFill>
            <a:schemeClr val="tx1"/>
          </a:solidFill>
          <a:latin typeface="+mn-lt"/>
          <a:ea typeface="+mn-ea"/>
          <a:cs typeface="+mn-cs"/>
        </a:defRPr>
      </a:lvl3pPr>
      <a:lvl4pPr marL="6299987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sz="7087" kern="1200">
          <a:solidFill>
            <a:schemeClr val="tx1"/>
          </a:solidFill>
          <a:latin typeface="+mn-lt"/>
          <a:ea typeface="+mn-ea"/>
          <a:cs typeface="+mn-cs"/>
        </a:defRPr>
      </a:lvl4pPr>
      <a:lvl5pPr marL="8099984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sz="7087" kern="1200">
          <a:solidFill>
            <a:schemeClr val="tx1"/>
          </a:solidFill>
          <a:latin typeface="+mn-lt"/>
          <a:ea typeface="+mn-ea"/>
          <a:cs typeface="+mn-cs"/>
        </a:defRPr>
      </a:lvl5pPr>
      <a:lvl6pPr marL="9899980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sz="7087" kern="1200">
          <a:solidFill>
            <a:schemeClr val="tx1"/>
          </a:solidFill>
          <a:latin typeface="+mn-lt"/>
          <a:ea typeface="+mn-ea"/>
          <a:cs typeface="+mn-cs"/>
        </a:defRPr>
      </a:lvl6pPr>
      <a:lvl7pPr marL="11699977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sz="7087" kern="1200">
          <a:solidFill>
            <a:schemeClr val="tx1"/>
          </a:solidFill>
          <a:latin typeface="+mn-lt"/>
          <a:ea typeface="+mn-ea"/>
          <a:cs typeface="+mn-cs"/>
        </a:defRPr>
      </a:lvl7pPr>
      <a:lvl8pPr marL="13499973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sz="7087" kern="1200">
          <a:solidFill>
            <a:schemeClr val="tx1"/>
          </a:solidFill>
          <a:latin typeface="+mn-lt"/>
          <a:ea typeface="+mn-ea"/>
          <a:cs typeface="+mn-cs"/>
        </a:defRPr>
      </a:lvl8pPr>
      <a:lvl9pPr marL="15299969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sz="70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599993" rtl="0" eaLnBrk="1" latinLnBrk="0" hangingPunct="1">
        <a:defRPr sz="7087" kern="1200">
          <a:solidFill>
            <a:schemeClr val="tx1"/>
          </a:solidFill>
          <a:latin typeface="+mn-lt"/>
          <a:ea typeface="+mn-ea"/>
          <a:cs typeface="+mn-cs"/>
        </a:defRPr>
      </a:lvl1pPr>
      <a:lvl2pPr marL="1799996" algn="l" defTabSz="3599993" rtl="0" eaLnBrk="1" latinLnBrk="0" hangingPunct="1">
        <a:defRPr sz="7087" kern="1200">
          <a:solidFill>
            <a:schemeClr val="tx1"/>
          </a:solidFill>
          <a:latin typeface="+mn-lt"/>
          <a:ea typeface="+mn-ea"/>
          <a:cs typeface="+mn-cs"/>
        </a:defRPr>
      </a:lvl2pPr>
      <a:lvl3pPr marL="3599993" algn="l" defTabSz="3599993" rtl="0" eaLnBrk="1" latinLnBrk="0" hangingPunct="1">
        <a:defRPr sz="7087" kern="1200">
          <a:solidFill>
            <a:schemeClr val="tx1"/>
          </a:solidFill>
          <a:latin typeface="+mn-lt"/>
          <a:ea typeface="+mn-ea"/>
          <a:cs typeface="+mn-cs"/>
        </a:defRPr>
      </a:lvl3pPr>
      <a:lvl4pPr marL="5399989" algn="l" defTabSz="3599993" rtl="0" eaLnBrk="1" latinLnBrk="0" hangingPunct="1">
        <a:defRPr sz="7087" kern="1200">
          <a:solidFill>
            <a:schemeClr val="tx1"/>
          </a:solidFill>
          <a:latin typeface="+mn-lt"/>
          <a:ea typeface="+mn-ea"/>
          <a:cs typeface="+mn-cs"/>
        </a:defRPr>
      </a:lvl4pPr>
      <a:lvl5pPr marL="7199986" algn="l" defTabSz="3599993" rtl="0" eaLnBrk="1" latinLnBrk="0" hangingPunct="1">
        <a:defRPr sz="7087" kern="1200">
          <a:solidFill>
            <a:schemeClr val="tx1"/>
          </a:solidFill>
          <a:latin typeface="+mn-lt"/>
          <a:ea typeface="+mn-ea"/>
          <a:cs typeface="+mn-cs"/>
        </a:defRPr>
      </a:lvl5pPr>
      <a:lvl6pPr marL="8999982" algn="l" defTabSz="3599993" rtl="0" eaLnBrk="1" latinLnBrk="0" hangingPunct="1">
        <a:defRPr sz="7087" kern="1200">
          <a:solidFill>
            <a:schemeClr val="tx1"/>
          </a:solidFill>
          <a:latin typeface="+mn-lt"/>
          <a:ea typeface="+mn-ea"/>
          <a:cs typeface="+mn-cs"/>
        </a:defRPr>
      </a:lvl6pPr>
      <a:lvl7pPr marL="10799978" algn="l" defTabSz="3599993" rtl="0" eaLnBrk="1" latinLnBrk="0" hangingPunct="1">
        <a:defRPr sz="7087" kern="1200">
          <a:solidFill>
            <a:schemeClr val="tx1"/>
          </a:solidFill>
          <a:latin typeface="+mn-lt"/>
          <a:ea typeface="+mn-ea"/>
          <a:cs typeface="+mn-cs"/>
        </a:defRPr>
      </a:lvl7pPr>
      <a:lvl8pPr marL="12599975" algn="l" defTabSz="3599993" rtl="0" eaLnBrk="1" latinLnBrk="0" hangingPunct="1">
        <a:defRPr sz="7087" kern="1200">
          <a:solidFill>
            <a:schemeClr val="tx1"/>
          </a:solidFill>
          <a:latin typeface="+mn-lt"/>
          <a:ea typeface="+mn-ea"/>
          <a:cs typeface="+mn-cs"/>
        </a:defRPr>
      </a:lvl8pPr>
      <a:lvl9pPr marL="14399971" algn="l" defTabSz="3599993" rtl="0" eaLnBrk="1" latinLnBrk="0" hangingPunct="1">
        <a:defRPr sz="70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22CC2A6B-6598-9C07-7222-72129BAD7338}"/>
              </a:ext>
            </a:extLst>
          </p:cNvPr>
          <p:cNvSpPr txBox="1"/>
          <p:nvPr/>
        </p:nvSpPr>
        <p:spPr>
          <a:xfrm>
            <a:off x="14904720" y="13487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pic>
        <p:nvPicPr>
          <p:cNvPr id="9" name="Bildplatzhalter 8">
            <a:extLst>
              <a:ext uri="{FF2B5EF4-FFF2-40B4-BE49-F238E27FC236}">
                <a16:creationId xmlns:a16="http://schemas.microsoft.com/office/drawing/2014/main" id="{B397BC98-F058-53D8-4D34-731AD0F10BFA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/>
          <a:srcRect l="16699" r="16699"/>
          <a:stretch/>
        </p:blipFill>
        <p:spPr>
          <a:xfrm>
            <a:off x="0" y="0"/>
            <a:ext cx="35999738" cy="35999738"/>
          </a:xfrm>
        </p:spPr>
      </p:pic>
      <p:pic>
        <p:nvPicPr>
          <p:cNvPr id="12" name="Grafik 11" descr="Ein Bild, das Text, Schild enthält.&#10;&#10;Automatisch generierte Beschreibung">
            <a:extLst>
              <a:ext uri="{FF2B5EF4-FFF2-40B4-BE49-F238E27FC236}">
                <a16:creationId xmlns:a16="http://schemas.microsoft.com/office/drawing/2014/main" id="{5663DDF9-E1C7-81D0-48BC-1F500E6BC9D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6378"/>
          <a:stretch/>
        </p:blipFill>
        <p:spPr>
          <a:xfrm>
            <a:off x="0" y="0"/>
            <a:ext cx="35996690" cy="8503200"/>
          </a:xfrm>
          <a:prstGeom prst="rect">
            <a:avLst/>
          </a:prstGeom>
        </p:spPr>
      </p:pic>
      <p:pic>
        <p:nvPicPr>
          <p:cNvPr id="4" name="Grafik 3" descr="Ein Bild, das Text, Schild enthält.&#10;&#10;Automatisch generierte Beschreibung">
            <a:extLst>
              <a:ext uri="{FF2B5EF4-FFF2-40B4-BE49-F238E27FC236}">
                <a16:creationId xmlns:a16="http://schemas.microsoft.com/office/drawing/2014/main" id="{41A116B9-7FFB-8C38-9CFD-9E1EA267E03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2551" r="63499"/>
          <a:stretch/>
        </p:blipFill>
        <p:spPr>
          <a:xfrm>
            <a:off x="0" y="30737972"/>
            <a:ext cx="11006667" cy="526176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D71C287F-BE02-9525-E88F-19C11B8989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2265" y="30737972"/>
            <a:ext cx="4474369" cy="447436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443B29D-F06B-0725-F2BA-11C4369767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4159" y="30737971"/>
            <a:ext cx="4474369" cy="447436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3C75CA60-9586-3C94-38D7-1453F0F687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7377" y="30737970"/>
            <a:ext cx="4474369" cy="447436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2B7172EC-F72C-1A21-25B9-D0E9B2B99D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7407" y="30737971"/>
            <a:ext cx="4474369" cy="4474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400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22CC2A6B-6598-9C07-7222-72129BAD7338}"/>
              </a:ext>
            </a:extLst>
          </p:cNvPr>
          <p:cNvSpPr txBox="1"/>
          <p:nvPr/>
        </p:nvSpPr>
        <p:spPr>
          <a:xfrm>
            <a:off x="14904720" y="13487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pic>
        <p:nvPicPr>
          <p:cNvPr id="9" name="Bildplatzhalter 8">
            <a:extLst>
              <a:ext uri="{FF2B5EF4-FFF2-40B4-BE49-F238E27FC236}">
                <a16:creationId xmlns:a16="http://schemas.microsoft.com/office/drawing/2014/main" id="{B397BC98-F058-53D8-4D34-731AD0F10BFA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/>
          <a:srcRect l="16699" r="16699"/>
          <a:stretch/>
        </p:blipFill>
        <p:spPr>
          <a:xfrm>
            <a:off x="0" y="0"/>
            <a:ext cx="35999738" cy="35999738"/>
          </a:xfrm>
        </p:spPr>
      </p:pic>
      <p:pic>
        <p:nvPicPr>
          <p:cNvPr id="6" name="Grafik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25FD09A5-33E6-A496-8A8F-94C26BA0E00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6251"/>
          <a:stretch/>
        </p:blipFill>
        <p:spPr>
          <a:xfrm>
            <a:off x="0" y="0"/>
            <a:ext cx="35999738" cy="854964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4EDD8250-959A-9E42-B0EC-75F3493802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2265" y="30737972"/>
            <a:ext cx="4474369" cy="447436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B9A69CE3-7890-0031-1480-33EE51AE1B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4159" y="30737971"/>
            <a:ext cx="4474369" cy="447436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9C0CF04-8B00-C592-61DF-0B6D6064D0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7377" y="30737970"/>
            <a:ext cx="4474369" cy="447436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C40DAFAE-3BBF-B02A-547A-948EB4450C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7407" y="30737971"/>
            <a:ext cx="4474369" cy="4474369"/>
          </a:xfrm>
          <a:prstGeom prst="rect">
            <a:avLst/>
          </a:prstGeom>
        </p:spPr>
      </p:pic>
      <p:pic>
        <p:nvPicPr>
          <p:cNvPr id="11" name="Grafik 10" descr="Ein Bild, das Text enthält.&#10;&#10;Automatisch generierte Beschreibung">
            <a:extLst>
              <a:ext uri="{FF2B5EF4-FFF2-40B4-BE49-F238E27FC236}">
                <a16:creationId xmlns:a16="http://schemas.microsoft.com/office/drawing/2014/main" id="{BED2F9E9-DCF8-F867-5DDD-152D1955574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2170" r="64157"/>
          <a:stretch/>
        </p:blipFill>
        <p:spPr>
          <a:xfrm>
            <a:off x="0" y="30625416"/>
            <a:ext cx="10803467" cy="5374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238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550</Words>
  <Application>Microsoft Macintosh PowerPoint</Application>
  <PresentationFormat>Benutzerdefiniert</PresentationFormat>
  <Paragraphs>36</Paragraphs>
  <Slides>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Gerit Fehrmann</dc:creator>
  <cp:lastModifiedBy>Gerit Fehrmann</cp:lastModifiedBy>
  <cp:revision>4</cp:revision>
  <dcterms:created xsi:type="dcterms:W3CDTF">2022-10-12T08:47:10Z</dcterms:created>
  <dcterms:modified xsi:type="dcterms:W3CDTF">2022-10-17T14:25:18Z</dcterms:modified>
</cp:coreProperties>
</file>