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80C0"/>
    <a:srgbClr val="E30613"/>
    <a:srgbClr val="D9222A"/>
    <a:srgbClr val="E207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>
      <p:cViewPr varScale="1">
        <p:scale>
          <a:sx n="47" d="100"/>
          <a:sy n="47" d="100"/>
        </p:scale>
        <p:origin x="148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0759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8141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706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428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988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958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192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2667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3688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91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2405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A892C-76FB-2B48-ABF0-E3AF526117B7}" type="datetimeFigureOut">
              <a:rPr lang="de-DE" smtClean="0"/>
              <a:t>16.11.22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83E98-33BA-F240-9B88-55149428018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649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06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BFAB475-AF24-CCC0-D3BF-F393B53C29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3" t="49969" r="4097" b="5804"/>
          <a:stretch/>
        </p:blipFill>
        <p:spPr>
          <a:xfrm>
            <a:off x="5791200" y="12237171"/>
            <a:ext cx="11471564" cy="5763491"/>
          </a:xfrm>
          <a:prstGeom prst="rect">
            <a:avLst/>
          </a:prstGeom>
        </p:spPr>
      </p:pic>
      <p:pic>
        <p:nvPicPr>
          <p:cNvPr id="9" name="Grafik 8" descr="Ein Bild, das Text enthält.&#10;&#10;Automatisch generierte Beschreibung">
            <a:extLst>
              <a:ext uri="{FF2B5EF4-FFF2-40B4-BE49-F238E27FC236}">
                <a16:creationId xmlns:a16="http://schemas.microsoft.com/office/drawing/2014/main" id="{0AA4D92B-CB8F-8B63-B090-A996BD0E2B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7083" r="72569"/>
          <a:stretch/>
        </p:blipFill>
        <p:spPr>
          <a:xfrm>
            <a:off x="-1" y="15675429"/>
            <a:ext cx="4937761" cy="232523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D2FA4C3-3234-B27A-DECC-9D90AB2080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0415" y="4549307"/>
            <a:ext cx="15083024" cy="10064663"/>
          </a:xfrm>
        </p:spPr>
        <p:txBody>
          <a:bodyPr anchor="t"/>
          <a:lstStyle/>
          <a:p>
            <a:pPr algn="l"/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 sind bei den MACH DICH STARK-Tagen dabei, weil…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2C2E490-CD23-15C2-D2DC-27F48DC6E0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93439" y="16093439"/>
            <a:ext cx="1644491" cy="1644491"/>
          </a:xfrm>
          <a:prstGeom prst="rect">
            <a:avLst/>
          </a:prstGeom>
        </p:spPr>
      </p:pic>
      <p:pic>
        <p:nvPicPr>
          <p:cNvPr id="5" name="Grafik 4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DB7DAA5F-47EC-F302-FBC6-EFEBD5931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1162616"/>
            <a:ext cx="15655027" cy="232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17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</Words>
  <Application>Microsoft Macintosh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Wir sind bei den MACH DICH STARK-Tagen dabei, weil…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 sind bei den MACH DICH STARK-Tagen dabei, weil…</dc:title>
  <dc:creator>Gerit Fehrmann</dc:creator>
  <cp:lastModifiedBy>Gerit Fehrmann</cp:lastModifiedBy>
  <cp:revision>2</cp:revision>
  <dcterms:created xsi:type="dcterms:W3CDTF">2022-11-15T16:14:13Z</dcterms:created>
  <dcterms:modified xsi:type="dcterms:W3CDTF">2022-11-16T08:52:04Z</dcterms:modified>
</cp:coreProperties>
</file>